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F22A8-DFF3-4F15-8403-9B0B306D70CB}" type="datetimeFigureOut">
              <a:rPr lang="en-NZ" smtClean="0"/>
              <a:pPr/>
              <a:t>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3E297-3AC4-4D16-AEC7-A4841161818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andals line 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620688"/>
            <a:ext cx="3322556" cy="1912987"/>
          </a:xfrm>
          <a:prstGeom prst="rect">
            <a:avLst/>
          </a:prstGeom>
        </p:spPr>
      </p:pic>
      <p:pic>
        <p:nvPicPr>
          <p:cNvPr id="10" name="Picture 9" descr="Sandals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3861048"/>
            <a:ext cx="3168352" cy="2772308"/>
          </a:xfrm>
          <a:prstGeom prst="rect">
            <a:avLst/>
          </a:prstGeom>
        </p:spPr>
      </p:pic>
      <p:pic>
        <p:nvPicPr>
          <p:cNvPr id="11" name="Picture 10" descr="Sandal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7720200">
            <a:off x="-38405" y="3334818"/>
            <a:ext cx="2752725" cy="165735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843808" y="1196752"/>
            <a:ext cx="2160240" cy="93610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Oval 15"/>
          <p:cNvSpPr/>
          <p:nvPr/>
        </p:nvSpPr>
        <p:spPr>
          <a:xfrm rot="20031999">
            <a:off x="1906458" y="4162465"/>
            <a:ext cx="2693164" cy="14805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9" name="TextBox 18"/>
          <p:cNvSpPr txBox="1"/>
          <p:nvPr/>
        </p:nvSpPr>
        <p:spPr>
          <a:xfrm>
            <a:off x="2411760" y="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 like this style with the brush stroke style  for the logo – it’s simple and stands out</a:t>
            </a:r>
            <a:endParaRPr lang="en-NZ" dirty="0"/>
          </a:p>
        </p:txBody>
      </p:sp>
      <p:sp>
        <p:nvSpPr>
          <p:cNvPr id="21" name="TextBox 20"/>
          <p:cNvSpPr txBox="1"/>
          <p:nvPr/>
        </p:nvSpPr>
        <p:spPr>
          <a:xfrm>
            <a:off x="107504" y="57332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 like this form of sandal</a:t>
            </a:r>
            <a:endParaRPr lang="en-NZ" dirty="0"/>
          </a:p>
        </p:txBody>
      </p:sp>
      <p:sp>
        <p:nvSpPr>
          <p:cNvPr id="22" name="Oval 21"/>
          <p:cNvSpPr/>
          <p:nvPr/>
        </p:nvSpPr>
        <p:spPr>
          <a:xfrm rot="17971406">
            <a:off x="-390218" y="3130756"/>
            <a:ext cx="3308627" cy="192266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8" name="TextBox 27"/>
          <p:cNvSpPr txBox="1"/>
          <p:nvPr/>
        </p:nvSpPr>
        <p:spPr>
          <a:xfrm>
            <a:off x="3563888" y="272169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logo being a combination of these to?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McConnell Dowell Constructors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JonesB</dc:creator>
  <cp:lastModifiedBy>JonesB</cp:lastModifiedBy>
  <cp:revision>6</cp:revision>
  <dcterms:created xsi:type="dcterms:W3CDTF">2013-11-10T23:01:34Z</dcterms:created>
  <dcterms:modified xsi:type="dcterms:W3CDTF">2014-03-03T23:18:36Z</dcterms:modified>
</cp:coreProperties>
</file>